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59"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b="1" dirty="0" smtClean="0">
                <a:latin typeface="Calibri" panose="020F0502020204030204" pitchFamily="34" charset="0"/>
                <a:cs typeface="Calibri" panose="020F0502020204030204" pitchFamily="34" charset="0"/>
              </a:rPr>
              <a:t>Topic:</a:t>
            </a:r>
            <a:br>
              <a:rPr lang="en-US" b="1" dirty="0" smtClean="0">
                <a:latin typeface="Calibri" panose="020F0502020204030204" pitchFamily="34" charset="0"/>
                <a:cs typeface="Calibri" panose="020F0502020204030204" pitchFamily="34" charset="0"/>
              </a:rPr>
            </a:br>
            <a:r>
              <a:rPr lang="en-US" b="1" dirty="0" smtClean="0">
                <a:latin typeface="Calibri" panose="020F0502020204030204" pitchFamily="34" charset="0"/>
                <a:cs typeface="Calibri" panose="020F0502020204030204" pitchFamily="34" charset="0"/>
              </a:rPr>
              <a:t>           Tension</a:t>
            </a:r>
            <a:endParaRPr lang="en-US" b="1"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p:txBody>
          <a:bodyPr>
            <a:normAutofit fontScale="70000" lnSpcReduction="20000"/>
          </a:bodyPr>
          <a:lstStyle/>
          <a:p>
            <a:pPr algn="l"/>
            <a:r>
              <a:rPr lang="en-US" dirty="0" smtClean="0">
                <a:latin typeface="Calibri" panose="020F0502020204030204" pitchFamily="34" charset="0"/>
                <a:cs typeface="Calibri" panose="020F0502020204030204" pitchFamily="34" charset="0"/>
              </a:rPr>
              <a:t>Outline:</a:t>
            </a:r>
            <a:endParaRPr lang="en-US" dirty="0">
              <a:latin typeface="Calibri" panose="020F0502020204030204" pitchFamily="34" charset="0"/>
              <a:cs typeface="Calibri" panose="020F0502020204030204" pitchFamily="34" charset="0"/>
            </a:endParaRPr>
          </a:p>
          <a:p>
            <a:pPr algn="l"/>
            <a:r>
              <a:rPr lang="en-US" dirty="0" smtClean="0">
                <a:latin typeface="Calibri" panose="020F0502020204030204" pitchFamily="34" charset="0"/>
                <a:cs typeface="Calibri" panose="020F0502020204030204" pitchFamily="34" charset="0"/>
              </a:rPr>
              <a:t>What does tension mean?</a:t>
            </a:r>
          </a:p>
          <a:p>
            <a:pPr algn="l"/>
            <a:r>
              <a:rPr lang="en-US" dirty="0" smtClean="0">
                <a:latin typeface="Calibri" panose="020F0502020204030204" pitchFamily="34" charset="0"/>
                <a:cs typeface="Calibri" panose="020F0502020204030204" pitchFamily="34" charset="0"/>
              </a:rPr>
              <a:t>How do we calculate the force of tension?</a:t>
            </a:r>
          </a:p>
          <a:p>
            <a:pPr algn="l"/>
            <a:r>
              <a:rPr lang="en-US" dirty="0" smtClean="0">
                <a:latin typeface="Calibri" panose="020F0502020204030204" pitchFamily="34" charset="0"/>
                <a:cs typeface="Calibri" panose="020F0502020204030204" pitchFamily="34" charset="0"/>
              </a:rPr>
              <a:t>What do we solve examples involving tension?</a:t>
            </a:r>
          </a:p>
          <a:p>
            <a:pPr algn="l"/>
            <a:endParaRPr lang="en-US" dirty="0" smtClean="0">
              <a:latin typeface="Calibri" panose="020F0502020204030204" pitchFamily="34" charset="0"/>
              <a:cs typeface="Calibri" panose="020F0502020204030204" pitchFamily="34" charset="0"/>
            </a:endParaRPr>
          </a:p>
          <a:p>
            <a:pPr algn="l"/>
            <a:endParaRPr lang="en-US"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9076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When the two bodies are moving vertically then tension in a string is:</a:t>
            </a:r>
          </a:p>
          <a:p>
            <a:r>
              <a:rPr lang="en-US" dirty="0"/>
              <a:t> </a:t>
            </a:r>
            <a:r>
              <a:rPr lang="en-US" dirty="0" smtClean="0"/>
              <a:t>               T= m1 m2 g/ m1 + m2</a:t>
            </a:r>
          </a:p>
          <a:p>
            <a:pPr marL="0" indent="0">
              <a:buNone/>
            </a:pPr>
            <a:r>
              <a:rPr lang="en-US" dirty="0" smtClean="0"/>
              <a:t>By putting the value in above equation:</a:t>
            </a:r>
          </a:p>
          <a:p>
            <a:pPr marL="0" indent="0">
              <a:buNone/>
            </a:pPr>
            <a:r>
              <a:rPr lang="en-US" dirty="0"/>
              <a:t> </a:t>
            </a:r>
            <a:r>
              <a:rPr lang="en-US" dirty="0" smtClean="0"/>
              <a:t>                  T= 24× 26 × 10/ 24 + 26</a:t>
            </a:r>
          </a:p>
          <a:p>
            <a:pPr marL="0" indent="0">
              <a:buNone/>
            </a:pPr>
            <a:r>
              <a:rPr lang="en-US" dirty="0"/>
              <a:t> </a:t>
            </a:r>
            <a:r>
              <a:rPr lang="en-US" dirty="0" smtClean="0"/>
              <a:t>                  T= 124.8 N</a:t>
            </a:r>
          </a:p>
          <a:p>
            <a:pPr marL="0" indent="0">
              <a:buNone/>
            </a:pPr>
            <a:endParaRPr lang="en-US" dirty="0" smtClean="0"/>
          </a:p>
        </p:txBody>
      </p:sp>
    </p:spTree>
    <p:extLst>
      <p:ext uri="{BB962C8B-B14F-4D97-AF65-F5344CB8AC3E}">
        <p14:creationId xmlns:p14="http://schemas.microsoft.com/office/powerpoint/2010/main" val="5756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Definition:</a:t>
            </a:r>
            <a:endParaRPr lang="en-US" dirty="0"/>
          </a:p>
        </p:txBody>
      </p:sp>
      <p:sp>
        <p:nvSpPr>
          <p:cNvPr id="3" name="Content Placeholder 2"/>
          <p:cNvSpPr>
            <a:spLocks noGrp="1"/>
          </p:cNvSpPr>
          <p:nvPr>
            <p:ph idx="1"/>
          </p:nvPr>
        </p:nvSpPr>
        <p:spPr/>
        <p:txBody>
          <a:bodyPr>
            <a:normAutofit lnSpcReduction="10000"/>
          </a:bodyPr>
          <a:lstStyle/>
          <a:p>
            <a:r>
              <a:rPr lang="en-US" dirty="0" smtClean="0"/>
              <a:t>Tension is a force that exist either within or applied by a string or wire.</a:t>
            </a:r>
          </a:p>
          <a:p>
            <a:r>
              <a:rPr lang="en-US" dirty="0" smtClean="0"/>
              <a:t>Its usually lifting something or pulling something.</a:t>
            </a:r>
          </a:p>
          <a:p>
            <a:pPr marL="0" indent="0">
              <a:buNone/>
            </a:pPr>
            <a:r>
              <a:rPr lang="en-US" dirty="0" smtClean="0"/>
              <a:t>                                       </a:t>
            </a:r>
            <a:r>
              <a:rPr lang="en-US" dirty="0"/>
              <a:t> </a:t>
            </a:r>
            <a:r>
              <a:rPr lang="en-US" dirty="0" smtClean="0"/>
              <a:t> </a:t>
            </a:r>
            <a:r>
              <a:rPr lang="en-US" sz="3600" dirty="0" smtClean="0"/>
              <a:t>Or</a:t>
            </a:r>
          </a:p>
          <a:p>
            <a:pPr>
              <a:buFont typeface="Arial" panose="020B0604020202020204" pitchFamily="34" charset="0"/>
              <a:buChar char="•"/>
            </a:pPr>
            <a:r>
              <a:rPr lang="en-US" dirty="0" smtClean="0"/>
              <a:t>All </a:t>
            </a:r>
            <a:r>
              <a:rPr lang="en-US" dirty="0"/>
              <a:t>physical objects that are in contact can exert forces on each other. We give these contact forces different names based on the types of objects in contact. If one of the objects exerting the force happens to be a rope, string, chain, </a:t>
            </a:r>
            <a:r>
              <a:rPr lang="en-US" dirty="0" smtClean="0"/>
              <a:t>or cable we called the force tension.</a:t>
            </a:r>
            <a:endParaRPr lang="en-US" dirty="0"/>
          </a:p>
        </p:txBody>
      </p:sp>
    </p:spTree>
    <p:extLst>
      <p:ext uri="{BB962C8B-B14F-4D97-AF65-F5344CB8AC3E}">
        <p14:creationId xmlns:p14="http://schemas.microsoft.com/office/powerpoint/2010/main" val="3304531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Examples:</a:t>
            </a:r>
            <a:endParaRPr lang="en-US" dirty="0"/>
          </a:p>
        </p:txBody>
      </p:sp>
      <p:sp>
        <p:nvSpPr>
          <p:cNvPr id="8" name="Content Placeholder 7"/>
          <p:cNvSpPr>
            <a:spLocks noGrp="1"/>
          </p:cNvSpPr>
          <p:nvPr>
            <p:ph idx="1"/>
          </p:nvPr>
        </p:nvSpPr>
        <p:spPr/>
        <p:txBody>
          <a:bodyPr/>
          <a:lstStyle/>
          <a:p>
            <a:r>
              <a:rPr lang="en-US" dirty="0"/>
              <a:t>Pulling on a rope in a tug of war game.</a:t>
            </a:r>
          </a:p>
          <a:p>
            <a:r>
              <a:rPr lang="en-US" dirty="0"/>
              <a:t>A car towing another car with the help of a chain.</a:t>
            </a:r>
          </a:p>
          <a:p>
            <a:r>
              <a:rPr lang="en-US" dirty="0"/>
              <a:t>Pulling a rope on a well which is connected to a pulley.</a:t>
            </a:r>
          </a:p>
        </p:txBody>
      </p:sp>
      <p:pic>
        <p:nvPicPr>
          <p:cNvPr id="9" name="Picture 8"/>
          <p:cNvPicPr>
            <a:picLocks noChangeAspect="1"/>
          </p:cNvPicPr>
          <p:nvPr/>
        </p:nvPicPr>
        <p:blipFill>
          <a:blip r:embed="rId2"/>
          <a:stretch>
            <a:fillRect/>
          </a:stretch>
        </p:blipFill>
        <p:spPr>
          <a:xfrm>
            <a:off x="5975797" y="4005329"/>
            <a:ext cx="5602310" cy="2141471"/>
          </a:xfrm>
          <a:prstGeom prst="rect">
            <a:avLst/>
          </a:prstGeom>
        </p:spPr>
      </p:pic>
      <p:pic>
        <p:nvPicPr>
          <p:cNvPr id="10" name="Picture 9"/>
          <p:cNvPicPr>
            <a:picLocks noChangeAspect="1"/>
          </p:cNvPicPr>
          <p:nvPr/>
        </p:nvPicPr>
        <p:blipFill>
          <a:blip r:embed="rId3"/>
          <a:stretch>
            <a:fillRect/>
          </a:stretch>
        </p:blipFill>
        <p:spPr>
          <a:xfrm>
            <a:off x="613891" y="4216400"/>
            <a:ext cx="4185634" cy="1961166"/>
          </a:xfrm>
          <a:prstGeom prst="rect">
            <a:avLst/>
          </a:prstGeom>
        </p:spPr>
      </p:pic>
    </p:spTree>
    <p:extLst>
      <p:ext uri="{BB962C8B-B14F-4D97-AF65-F5344CB8AC3E}">
        <p14:creationId xmlns:p14="http://schemas.microsoft.com/office/powerpoint/2010/main" val="218549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Representation:</a:t>
            </a:r>
            <a:br>
              <a:rPr lang="en-US" dirty="0" smtClean="0"/>
            </a:br>
            <a:endParaRPr lang="en-US" dirty="0"/>
          </a:p>
        </p:txBody>
      </p:sp>
      <p:sp>
        <p:nvSpPr>
          <p:cNvPr id="3" name="Content Placeholder 2"/>
          <p:cNvSpPr>
            <a:spLocks noGrp="1"/>
          </p:cNvSpPr>
          <p:nvPr>
            <p:ph idx="1"/>
          </p:nvPr>
        </p:nvSpPr>
        <p:spPr/>
        <p:txBody>
          <a:bodyPr/>
          <a:lstStyle/>
          <a:p>
            <a:r>
              <a:rPr lang="en-US" dirty="0"/>
              <a:t>We call this a tension force, represented by the symbol T. Tension is always directed along the line of the rope or string, with no component perpendicular to it</a:t>
            </a:r>
            <a:r>
              <a:rPr lang="en-US" dirty="0" smtClean="0"/>
              <a:t>. The SI unit of the tension is Newton (N). </a:t>
            </a:r>
            <a:endParaRPr lang="en-US" dirty="0"/>
          </a:p>
        </p:txBody>
      </p:sp>
    </p:spTree>
    <p:extLst>
      <p:ext uri="{BB962C8B-B14F-4D97-AF65-F5344CB8AC3E}">
        <p14:creationId xmlns:p14="http://schemas.microsoft.com/office/powerpoint/2010/main" val="3613844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it </a:t>
            </a:r>
            <a:r>
              <a:rPr lang="en-US" dirty="0" err="1" smtClean="0"/>
              <a:t>calcualted</a:t>
            </a:r>
            <a:r>
              <a:rPr lang="en-US" dirty="0" smtClean="0"/>
              <a: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a:bodyPr>
              <a:lstStyle/>
              <a:p>
                <a:r>
                  <a:rPr lang="en-US" dirty="0" smtClean="0"/>
                  <a:t>There is no special formula to find the tension. The strategy employed to find the force is same as the one we use to find the normal force. Normally we use Newton’s second law.</a:t>
                </a:r>
              </a:p>
              <a:p>
                <a:r>
                  <a:rPr lang="en-US" dirty="0" smtClean="0"/>
                  <a:t>Draw the forces exerted on the object in the equation.</a:t>
                </a:r>
              </a:p>
              <a:p>
                <a:r>
                  <a:rPr lang="en-US" dirty="0" smtClean="0"/>
                  <a:t>Write the newton’s second law for a direction in which the tension is directed.</a:t>
                </a:r>
              </a:p>
              <a:p>
                <a:r>
                  <a:rPr lang="en-US" dirty="0" smtClean="0"/>
                  <a:t>Solve for the tension using the Newton’s second law equation.</a:t>
                </a:r>
              </a:p>
              <a:p>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𝑎</m:t>
                    </m:r>
                  </m:oMath>
                </a14:m>
                <a:r>
                  <a:rPr lang="en-US" dirty="0" smtClean="0"/>
                  <a:t>=</a:t>
                </a:r>
                <a14:m>
                  <m:oMath xmlns:m="http://schemas.openxmlformats.org/officeDocument/2006/math">
                    <m:nary>
                      <m:naryPr>
                        <m:chr m:val="∑"/>
                        <m:subHide m:val="on"/>
                        <m:supHide m:val="on"/>
                        <m:ctrlPr>
                          <a:rPr lang="en-US" i="1" smtClean="0">
                            <a:latin typeface="Cambria Math" panose="02040503050406030204" pitchFamily="18" charset="0"/>
                          </a:rPr>
                        </m:ctrlPr>
                      </m:naryPr>
                      <m:sub/>
                      <m:sup/>
                      <m:e>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𝑚</m:t>
                        </m:r>
                      </m:e>
                    </m:nary>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53" t="-2385" r="-1271" b="-15229"/>
                </a:stretch>
              </a:blipFill>
            </p:spPr>
            <p:txBody>
              <a:bodyPr/>
              <a:lstStyle/>
              <a:p>
                <a:r>
                  <a:rPr lang="en-US">
                    <a:noFill/>
                  </a:rPr>
                  <a:t> </a:t>
                </a:r>
              </a:p>
            </p:txBody>
          </p:sp>
        </mc:Fallback>
      </mc:AlternateContent>
    </p:spTree>
    <p:extLst>
      <p:ext uri="{BB962C8B-B14F-4D97-AF65-F5344CB8AC3E}">
        <p14:creationId xmlns:p14="http://schemas.microsoft.com/office/powerpoint/2010/main" val="3433983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tension on a body can be expressed numerically as:</a:t>
            </a:r>
          </a:p>
          <a:p>
            <a:r>
              <a:rPr lang="en-US" dirty="0"/>
              <a:t> </a:t>
            </a:r>
            <a:r>
              <a:rPr lang="en-US" dirty="0" smtClean="0"/>
              <a:t>       T = mg + ma</a:t>
            </a:r>
          </a:p>
          <a:p>
            <a:r>
              <a:rPr lang="en-US" dirty="0" smtClean="0"/>
              <a:t>Where :</a:t>
            </a:r>
          </a:p>
          <a:p>
            <a:r>
              <a:rPr lang="en-US" dirty="0" smtClean="0"/>
              <a:t>T indicates tension in newton.</a:t>
            </a:r>
          </a:p>
          <a:p>
            <a:r>
              <a:rPr lang="en-US" dirty="0"/>
              <a:t>m</a:t>
            </a:r>
            <a:r>
              <a:rPr lang="en-US" dirty="0" smtClean="0"/>
              <a:t> indicates the mass in kg.</a:t>
            </a:r>
          </a:p>
          <a:p>
            <a:r>
              <a:rPr lang="en-US" dirty="0" smtClean="0"/>
              <a:t>g indicates the gravitational force, 9.8 m/s</a:t>
            </a:r>
            <a:r>
              <a:rPr lang="en-US" baseline="30000" dirty="0" smtClean="0"/>
              <a:t>2</a:t>
            </a:r>
            <a:r>
              <a:rPr lang="en-US" dirty="0" smtClean="0"/>
              <a:t>.</a:t>
            </a:r>
          </a:p>
          <a:p>
            <a:r>
              <a:rPr lang="en-US" dirty="0" smtClean="0"/>
              <a:t>a indicates the acceleration in m/s</a:t>
            </a:r>
            <a:r>
              <a:rPr lang="en-US" baseline="30000" dirty="0" smtClean="0"/>
              <a:t>2</a:t>
            </a:r>
            <a:r>
              <a:rPr lang="en-US" dirty="0" smtClean="0"/>
              <a:t>.</a:t>
            </a:r>
          </a:p>
          <a:p>
            <a:endParaRPr lang="en-US" dirty="0"/>
          </a:p>
        </p:txBody>
      </p:sp>
    </p:spTree>
    <p:extLst>
      <p:ext uri="{BB962C8B-B14F-4D97-AF65-F5344CB8AC3E}">
        <p14:creationId xmlns:p14="http://schemas.microsoft.com/office/powerpoint/2010/main" val="3080294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no 1:</a:t>
            </a:r>
            <a:endParaRPr lang="en-US" dirty="0"/>
          </a:p>
        </p:txBody>
      </p:sp>
      <p:sp>
        <p:nvSpPr>
          <p:cNvPr id="3" name="Content Placeholder 2"/>
          <p:cNvSpPr>
            <a:spLocks noGrp="1"/>
          </p:cNvSpPr>
          <p:nvPr>
            <p:ph idx="1"/>
          </p:nvPr>
        </p:nvSpPr>
        <p:spPr/>
        <p:txBody>
          <a:bodyPr/>
          <a:lstStyle/>
          <a:p>
            <a:r>
              <a:rPr lang="en-US" dirty="0" smtClean="0"/>
              <a:t>Two masses 24kg and 26kg are attached to the ends of the string wire which passes over the frictionless pulley. 26kg is lying over a smooth horizontal table. 24kg mass is moving vertically downward. Find the tension and the acceleration in the bodies.</a:t>
            </a:r>
          </a:p>
          <a:p>
            <a:endParaRPr lang="en-US" dirty="0"/>
          </a:p>
        </p:txBody>
      </p:sp>
    </p:spTree>
    <p:extLst>
      <p:ext uri="{BB962C8B-B14F-4D97-AF65-F5344CB8AC3E}">
        <p14:creationId xmlns:p14="http://schemas.microsoft.com/office/powerpoint/2010/main" val="149082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Given data:</a:t>
            </a:r>
            <a:endParaRPr lang="en-US" dirty="0"/>
          </a:p>
          <a:p>
            <a:pPr marL="0" indent="0">
              <a:buNone/>
            </a:pPr>
            <a:r>
              <a:rPr lang="en-US" dirty="0" smtClean="0"/>
              <a:t>Mass of the block moving vertically= m1 = 24kg</a:t>
            </a:r>
          </a:p>
          <a:p>
            <a:pPr marL="0" indent="0">
              <a:buNone/>
            </a:pPr>
            <a:r>
              <a:rPr lang="en-US" dirty="0" smtClean="0"/>
              <a:t>Mass of the block moving along the table=m2= 26kg</a:t>
            </a:r>
          </a:p>
          <a:p>
            <a:pPr marL="0" indent="0">
              <a:buNone/>
            </a:pPr>
            <a:r>
              <a:rPr lang="en-US" dirty="0" smtClean="0"/>
              <a:t>Gravitational acceleration= g= 10 m/s2</a:t>
            </a:r>
          </a:p>
          <a:p>
            <a:pPr marL="0" indent="0">
              <a:buNone/>
            </a:pPr>
            <a:r>
              <a:rPr lang="en-US" dirty="0" smtClean="0"/>
              <a:t>Required:</a:t>
            </a:r>
          </a:p>
          <a:p>
            <a:pPr marL="0" indent="0">
              <a:buNone/>
            </a:pPr>
            <a:r>
              <a:rPr lang="en-US" dirty="0" smtClean="0"/>
              <a:t>Acceleration in the bodies = a = ?</a:t>
            </a:r>
          </a:p>
          <a:p>
            <a:pPr marL="0" indent="0">
              <a:buNone/>
            </a:pPr>
            <a:r>
              <a:rPr lang="en-US" dirty="0" smtClean="0"/>
              <a:t>Tension in the string= T=?</a:t>
            </a:r>
          </a:p>
        </p:txBody>
      </p:sp>
    </p:spTree>
    <p:extLst>
      <p:ext uri="{BB962C8B-B14F-4D97-AF65-F5344CB8AC3E}">
        <p14:creationId xmlns:p14="http://schemas.microsoft.com/office/powerpoint/2010/main" val="3010461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Solution:</a:t>
            </a:r>
          </a:p>
          <a:p>
            <a:pPr marL="0" indent="0">
              <a:buNone/>
            </a:pPr>
            <a:r>
              <a:rPr lang="en-US" dirty="0" smtClean="0"/>
              <a:t>When one body is moving vertically and other is horizontally then acceleration of the bodies:   a= m</a:t>
            </a:r>
            <a:r>
              <a:rPr lang="en-US" baseline="-25000" dirty="0" smtClean="0"/>
              <a:t>1</a:t>
            </a:r>
            <a:r>
              <a:rPr lang="en-US" dirty="0" smtClean="0"/>
              <a:t>g/ m</a:t>
            </a:r>
            <a:r>
              <a:rPr lang="en-US" baseline="-25000" dirty="0" smtClean="0"/>
              <a:t>1</a:t>
            </a:r>
            <a:r>
              <a:rPr lang="en-US" dirty="0" smtClean="0"/>
              <a:t>+ m</a:t>
            </a:r>
            <a:r>
              <a:rPr lang="en-US" baseline="-25000" dirty="0" smtClean="0"/>
              <a:t>2</a:t>
            </a:r>
          </a:p>
          <a:p>
            <a:pPr marL="0" indent="0">
              <a:buNone/>
            </a:pPr>
            <a:r>
              <a:rPr lang="en-US" dirty="0" smtClean="0"/>
              <a:t>By putting the values in equation:</a:t>
            </a:r>
          </a:p>
          <a:p>
            <a:pPr marL="0" indent="0">
              <a:buNone/>
            </a:pPr>
            <a:r>
              <a:rPr lang="en-US" dirty="0"/>
              <a:t> </a:t>
            </a:r>
            <a:r>
              <a:rPr lang="en-US" dirty="0" smtClean="0"/>
              <a:t>                     a= 24×10/ 24+ 26</a:t>
            </a:r>
          </a:p>
          <a:p>
            <a:pPr marL="0" indent="0">
              <a:buNone/>
            </a:pPr>
            <a:r>
              <a:rPr lang="en-US" dirty="0"/>
              <a:t> </a:t>
            </a:r>
            <a:r>
              <a:rPr lang="en-US" dirty="0" smtClean="0"/>
              <a:t>                     a= 4.8 m/s</a:t>
            </a:r>
            <a:r>
              <a:rPr lang="en-US" baseline="30000" dirty="0" smtClean="0"/>
              <a:t>2</a:t>
            </a:r>
            <a:r>
              <a:rPr lang="en-US" dirty="0" smtClean="0"/>
              <a:t> </a:t>
            </a:r>
          </a:p>
        </p:txBody>
      </p:sp>
    </p:spTree>
    <p:extLst>
      <p:ext uri="{BB962C8B-B14F-4D97-AF65-F5344CB8AC3E}">
        <p14:creationId xmlns:p14="http://schemas.microsoft.com/office/powerpoint/2010/main" val="648928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172</TotalTime>
  <Words>526</Words>
  <Application>Microsoft Office PowerPoint</Application>
  <PresentationFormat>Widescreen</PresentationFormat>
  <Paragraphs>52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Cambria Math</vt:lpstr>
      <vt:lpstr>Garamond</vt:lpstr>
      <vt:lpstr>Organic</vt:lpstr>
      <vt:lpstr>Topic:            Tension</vt:lpstr>
      <vt:lpstr>Definition:</vt:lpstr>
      <vt:lpstr>Examples:</vt:lpstr>
      <vt:lpstr>Representation: </vt:lpstr>
      <vt:lpstr>How do we it calcualted?</vt:lpstr>
      <vt:lpstr>Cont…</vt:lpstr>
      <vt:lpstr>Example no 1:</vt:lpstr>
      <vt:lpstr>Cont..</vt:lpstr>
      <vt:lpstr>Cont…</vt:lpstr>
      <vt:lpstr>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Tension</dc:title>
  <dc:creator>Idrees</dc:creator>
  <cp:lastModifiedBy>Idrees</cp:lastModifiedBy>
  <cp:revision>15</cp:revision>
  <dcterms:created xsi:type="dcterms:W3CDTF">2020-08-13T11:13:26Z</dcterms:created>
  <dcterms:modified xsi:type="dcterms:W3CDTF">2020-08-13T14:05:53Z</dcterms:modified>
</cp:coreProperties>
</file>